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31EBD-60E6-42BF-A665-53CCD0934997}" type="datetimeFigureOut">
              <a:rPr lang="it-IT" smtClean="0"/>
              <a:t>30/05/2024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DE17E-2391-4F87-B05E-BC4DFFCA54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35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A22BC0-6624-FC37-EDF8-F429F077D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5A94B3B-A94C-3788-73B2-9BA62E7F3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02A22C-4FA3-FF79-07A3-952C3683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F365E-BC64-43F7-8958-09E7146822E1}" type="datetime1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A7750C-8F8F-B281-D2E4-FBA40948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10E3F3-AD3F-6473-F9AA-27C4AB01E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64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F94485-1F26-0295-599D-95EFF4CE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DE4B772-FA09-218F-C212-6C9F78B83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E620B3-DF29-544D-360A-BA4C47D0E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D931C-8694-4440-802B-E23121DDD26F}" type="datetime1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9059B8-3751-B782-C56B-93AC6DC1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44135D-0509-F4E4-97E9-860C5E3F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627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E9493CD-5076-C420-07CA-47F161E90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ED6CAC-77C7-1417-203D-F37A0589E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C5371C-8F21-4791-C064-4F1D50D9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428A-7B03-4748-B7E4-AA118B40C952}" type="datetime1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4BEC97-6329-C6FE-EA55-49FDD06A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455778-6976-471D-65E0-D9DFC8186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99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2217C5-E3CE-4847-70F4-DEF3790B0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2FD740-02D4-C0E5-3C67-F9AF6D042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3966F0-A9C7-13D9-AAF0-ED77485E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33DB-2BCF-46CC-B481-72379E70709E}" type="datetime1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B5ADBF-5F58-30ED-98DF-40FAF4D9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DB219F-9CFB-DD6D-307E-132D8E0B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85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65059D-B522-1ADC-132D-9F4E25E83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4B4C1C3-5C13-20AC-C553-DED9E3447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3FE592-A802-3CAE-C716-82A38ACD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2480-CA29-4B53-BDC2-CBF0ECCA2460}" type="datetime1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F11F2B-D0BC-BEEA-7028-F4376F2E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C4EAD7-0BB0-BD53-A9DD-4CBADD2D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584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071A9B-DB16-3C47-62C5-CE5AF9392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B8CC0F-B253-F198-851D-F3C44D9E7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338DC0B-9E9E-2646-74E3-AFC1B63AD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58FD76D-6220-4394-ACAF-3E920B6CB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D3B-1632-4C29-B1AE-96753B962871}" type="datetime1">
              <a:rPr lang="it-IT" smtClean="0"/>
              <a:t>30/05/2024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FB58570-B1D7-A43A-6447-2ACBD9358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9C612C-E374-AC53-3EF9-FE6620400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480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E80C3F-0C16-78C7-B9F0-5456ACEC9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28FACD-2D7C-6AA8-4182-452DD5433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C93ABC8-CF1C-9DE8-D194-1EA73A3C0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717D43E-2322-07E9-AD0C-8C01FF4CC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4967C11-6B9E-06D7-8725-22696A17F7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54541F-E769-00D5-BE0B-5AC582FE6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40EE6-65A0-4EEB-9837-41FD930209BE}" type="datetime1">
              <a:rPr lang="it-IT" smtClean="0"/>
              <a:t>30/05/2024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EAA6E3E-F65C-EB58-EA2D-C0470914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636C4C-DA28-45C3-577F-566A43C45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3034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71E2C4-04BF-C8D7-8639-59BC0C0C3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133C9D0-92AA-48C7-5803-49B804B3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1125-7011-4262-991A-C15DE6382818}" type="datetime1">
              <a:rPr lang="it-IT" smtClean="0"/>
              <a:t>30/05/2024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1D9FA45-0E63-0FC6-F8C4-EDA3B532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BF9240C-E807-2457-EEB7-EFA2FA02A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643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5268285-86F2-62AB-9893-EE3ED9DEC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223A9-2BE5-4E65-9632-7288D3BA5078}" type="datetime1">
              <a:rPr lang="it-IT" smtClean="0"/>
              <a:t>30/05/2024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82DC6C9-182B-B459-2682-1CF0A9170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0F21A1-2448-8301-BE56-E5765A18E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01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ECC5DE-503B-4540-3765-90B4ACC78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D11E91-6BA4-1B13-2B2F-37B0CCC15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E79F21F-A6E1-88B3-3319-9B6BA2E56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075B88F-B803-ACC2-1D41-03FDFA71D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97ABB-748E-40FA-9B08-8F6D1D1AA5D2}" type="datetime1">
              <a:rPr lang="it-IT" smtClean="0"/>
              <a:t>30/05/2024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81C31-D44E-92C8-58AE-9AB477D5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171CEF5-33C5-0BBE-3A5B-AC8E98440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84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FA15F-E1FF-5447-010B-A49DE354D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C918006-DE52-24FD-4E40-C0BBA97BA0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717D14C-D7D5-D55F-8522-45DAB41BC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1E5B51-8E16-98E6-5375-48E9BDC7E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1A79D-28BD-4C61-81CE-3D2598F907BE}" type="datetime1">
              <a:rPr lang="it-IT" smtClean="0"/>
              <a:t>30/05/2024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57A7B5-667F-037D-2916-9C96BCB4F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3C4A68B-9120-7D1F-0E7D-F9840106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670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CDC07F7-CA44-D358-6C1E-C5D8AB4B2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018FED-EB82-67B7-814F-10C953444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B6900F-E984-7B52-7480-1CEB7102AE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8D505A-701A-4AB9-AE72-B4E633D65965}" type="datetime1">
              <a:rPr lang="it-IT" smtClean="0"/>
              <a:t>30/05/2024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18AA6F-4E23-5F90-12EF-9FE302EC4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940A1E-D6FB-6472-23BB-FA020159A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4F48E2-765B-415C-AA66-786BA6D0F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50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BDE62E8E-6D96-E63D-0B3A-9233C323FA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544" r="10925" b="12979"/>
          <a:stretch/>
        </p:blipFill>
        <p:spPr>
          <a:xfrm>
            <a:off x="7772400" y="4408229"/>
            <a:ext cx="3993460" cy="1127327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F3AA0AB0-894E-DC39-6700-273420205FEC}"/>
              </a:ext>
            </a:extLst>
          </p:cNvPr>
          <p:cNvSpPr/>
          <p:nvPr/>
        </p:nvSpPr>
        <p:spPr>
          <a:xfrm>
            <a:off x="-1" y="0"/>
            <a:ext cx="7396223" cy="6858000"/>
          </a:xfrm>
          <a:prstGeom prst="rect">
            <a:avLst/>
          </a:prstGeom>
          <a:gradFill flip="none" rotWithShape="1">
            <a:gsLst>
              <a:gs pos="0">
                <a:srgbClr val="993366"/>
              </a:gs>
              <a:gs pos="50000">
                <a:srgbClr val="CC3366"/>
              </a:gs>
              <a:gs pos="100000">
                <a:srgbClr val="FF333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972C278-517C-DDCC-4577-040E085D7DE6}"/>
              </a:ext>
            </a:extLst>
          </p:cNvPr>
          <p:cNvSpPr/>
          <p:nvPr/>
        </p:nvSpPr>
        <p:spPr>
          <a:xfrm>
            <a:off x="196769" y="1593238"/>
            <a:ext cx="6898512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500" b="0" cap="none" spc="0" dirty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</a:p>
          <a:p>
            <a:r>
              <a:rPr lang="en-US" sz="3500" b="0" cap="none" spc="0" dirty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  <a:endParaRPr lang="it-IT" sz="3500" b="0" cap="none" spc="0" dirty="0">
              <a:ln w="0"/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0" cap="none" spc="0" dirty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  <a:endParaRPr lang="it-IT" sz="3500" b="0" cap="none" spc="0" dirty="0">
              <a:ln w="0"/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0" cap="none" spc="0" dirty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  <a:endParaRPr lang="it-IT" sz="3500" b="0" cap="none" spc="0" dirty="0">
              <a:ln w="0"/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8F03DCE2-99F5-E96C-A7B1-1EC27EA997B4}"/>
              </a:ext>
            </a:extLst>
          </p:cNvPr>
          <p:cNvSpPr/>
          <p:nvPr/>
        </p:nvSpPr>
        <p:spPr>
          <a:xfrm>
            <a:off x="196770" y="4248038"/>
            <a:ext cx="651654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t-IT" sz="2400" b="0" cap="none" spc="0" dirty="0">
                <a:ln w="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Rossi M., Bianchi G., …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38F44143-1D70-8906-BDFD-CE1D881F1EEA}"/>
              </a:ext>
            </a:extLst>
          </p:cNvPr>
          <p:cNvSpPr/>
          <p:nvPr/>
        </p:nvSpPr>
        <p:spPr>
          <a:xfrm>
            <a:off x="8021256" y="1423686"/>
            <a:ext cx="3495748" cy="165517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 INSTITUTION</a:t>
            </a:r>
          </a:p>
        </p:txBody>
      </p:sp>
    </p:spTree>
    <p:extLst>
      <p:ext uri="{BB962C8B-B14F-4D97-AF65-F5344CB8AC3E}">
        <p14:creationId xmlns:p14="http://schemas.microsoft.com/office/powerpoint/2010/main" val="3871110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9AF55B66-26AC-5993-1F2A-015EC149C34F}"/>
              </a:ext>
            </a:extLst>
          </p:cNvPr>
          <p:cNvSpPr/>
          <p:nvPr/>
        </p:nvSpPr>
        <p:spPr>
          <a:xfrm>
            <a:off x="0" y="6334780"/>
            <a:ext cx="12192001" cy="523220"/>
          </a:xfrm>
          <a:prstGeom prst="rect">
            <a:avLst/>
          </a:prstGeom>
          <a:gradFill flip="none" rotWithShape="1">
            <a:gsLst>
              <a:gs pos="0">
                <a:srgbClr val="993366"/>
              </a:gs>
              <a:gs pos="50000">
                <a:srgbClr val="CC3366"/>
              </a:gs>
              <a:gs pos="100000">
                <a:srgbClr val="FF333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723D3DB-6D12-D4A8-47D2-F0388B6C4FCF}"/>
              </a:ext>
            </a:extLst>
          </p:cNvPr>
          <p:cNvSpPr txBox="1"/>
          <p:nvPr/>
        </p:nvSpPr>
        <p:spPr>
          <a:xfrm>
            <a:off x="107067" y="6333203"/>
            <a:ext cx="30528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400" i="1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05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40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Conference of the </a:t>
            </a:r>
            <a:r>
              <a:rPr lang="en-US" sz="14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EuAWE</a:t>
            </a:r>
            <a:endParaRPr lang="en-US" sz="1400" i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Lecce (Italy), June 11</a:t>
            </a:r>
            <a:r>
              <a:rPr lang="en-US" sz="1400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14</a:t>
            </a:r>
            <a:r>
              <a:rPr lang="en-US" sz="1400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2024</a:t>
            </a:r>
            <a:endParaRPr lang="it-IT" sz="1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6B83AF6-4A37-37F4-0025-22E81ED5AB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544" r="10925" b="12979"/>
          <a:stretch/>
        </p:blipFill>
        <p:spPr>
          <a:xfrm>
            <a:off x="10289894" y="168481"/>
            <a:ext cx="1545414" cy="436260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A8314746-A78D-6C33-04D5-72D7324252AA}"/>
              </a:ext>
            </a:extLst>
          </p:cNvPr>
          <p:cNvCxnSpPr>
            <a:cxnSpLocks/>
          </p:cNvCxnSpPr>
          <p:nvPr/>
        </p:nvCxnSpPr>
        <p:spPr>
          <a:xfrm>
            <a:off x="0" y="740780"/>
            <a:ext cx="10139423" cy="0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A7DEBA4-4C49-DD19-EBA5-A55E929C48F6}"/>
              </a:ext>
            </a:extLst>
          </p:cNvPr>
          <p:cNvSpPr txBox="1"/>
          <p:nvPr/>
        </p:nvSpPr>
        <p:spPr>
          <a:xfrm>
            <a:off x="3669171" y="6333203"/>
            <a:ext cx="61693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</a:p>
          <a:p>
            <a:pPr algn="ctr"/>
            <a:r>
              <a:rPr lang="en-US" sz="140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  <a:endParaRPr lang="it-IT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F2DA02DD-7DD6-23CB-EBB3-6FBEAFB686E4}"/>
              </a:ext>
            </a:extLst>
          </p:cNvPr>
          <p:cNvSpPr/>
          <p:nvPr/>
        </p:nvSpPr>
        <p:spPr>
          <a:xfrm>
            <a:off x="10507003" y="6400799"/>
            <a:ext cx="940353" cy="390530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 INSTITUTION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A510CEAA-A6D7-881E-2ED4-2ADE1CA7ED61}"/>
              </a:ext>
            </a:extLst>
          </p:cNvPr>
          <p:cNvSpPr/>
          <p:nvPr/>
        </p:nvSpPr>
        <p:spPr>
          <a:xfrm>
            <a:off x="245967" y="0"/>
            <a:ext cx="96851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t-IT" sz="4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it-IT" sz="44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556124A-44D2-98E3-8538-19052DE99325}"/>
              </a:ext>
            </a:extLst>
          </p:cNvPr>
          <p:cNvSpPr txBox="1"/>
          <p:nvPr/>
        </p:nvSpPr>
        <p:spPr>
          <a:xfrm>
            <a:off x="245967" y="1013874"/>
            <a:ext cx="1167595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Please limit the number of slides to 12 or fewer;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Use black font (Arial, Times New Roman or Helvetica);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Headings should be 40-point font or larger; sub-headings should be 30-point or larger; and text should be 24-point or larger if possible; 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Limit the writing to minimum – include only essential information, list key concepts, not full sentences;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Tables and graphics should be kept simple and clear;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 closing slide should encourage questions from the audience.</a:t>
            </a:r>
          </a:p>
        </p:txBody>
      </p:sp>
      <p:sp>
        <p:nvSpPr>
          <p:cNvPr id="16" name="Segnaposto numero diapositiva 15">
            <a:extLst>
              <a:ext uri="{FF2B5EF4-FFF2-40B4-BE49-F238E27FC236}">
                <a16:creationId xmlns:a16="http://schemas.microsoft.com/office/drawing/2014/main" id="{53FFED01-0448-306A-FCD5-53AF6FBB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6204"/>
            <a:ext cx="2743200" cy="365125"/>
          </a:xfrm>
        </p:spPr>
        <p:txBody>
          <a:bodyPr/>
          <a:lstStyle/>
          <a:p>
            <a:fld id="{4E4F48E2-765B-415C-AA66-786BA6D0FF32}" type="slidenum">
              <a:rPr lang="it-IT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232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9AF55B66-26AC-5993-1F2A-015EC149C34F}"/>
              </a:ext>
            </a:extLst>
          </p:cNvPr>
          <p:cNvSpPr/>
          <p:nvPr/>
        </p:nvSpPr>
        <p:spPr>
          <a:xfrm>
            <a:off x="0" y="6334780"/>
            <a:ext cx="12192001" cy="523220"/>
          </a:xfrm>
          <a:prstGeom prst="rect">
            <a:avLst/>
          </a:prstGeom>
          <a:gradFill flip="none" rotWithShape="1">
            <a:gsLst>
              <a:gs pos="0">
                <a:srgbClr val="993366"/>
              </a:gs>
              <a:gs pos="50000">
                <a:srgbClr val="CC3366"/>
              </a:gs>
              <a:gs pos="100000">
                <a:srgbClr val="FF333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723D3DB-6D12-D4A8-47D2-F0388B6C4FCF}"/>
              </a:ext>
            </a:extLst>
          </p:cNvPr>
          <p:cNvSpPr txBox="1"/>
          <p:nvPr/>
        </p:nvSpPr>
        <p:spPr>
          <a:xfrm>
            <a:off x="107067" y="6333203"/>
            <a:ext cx="30528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400" i="1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05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400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Conference of the </a:t>
            </a:r>
            <a:r>
              <a:rPr lang="en-US" sz="14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EuAWE</a:t>
            </a:r>
            <a:endParaRPr lang="en-US" sz="1400" i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Lecce (Italy), June 11</a:t>
            </a:r>
            <a:r>
              <a:rPr lang="en-US" sz="1400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14</a:t>
            </a:r>
            <a:r>
              <a:rPr lang="en-US" sz="1400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2024</a:t>
            </a:r>
            <a:endParaRPr lang="it-IT" sz="1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6B83AF6-4A37-37F4-0025-22E81ED5AB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544" r="10925" b="12979"/>
          <a:stretch/>
        </p:blipFill>
        <p:spPr>
          <a:xfrm>
            <a:off x="10289894" y="168481"/>
            <a:ext cx="1545414" cy="436260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A8314746-A78D-6C33-04D5-72D7324252AA}"/>
              </a:ext>
            </a:extLst>
          </p:cNvPr>
          <p:cNvCxnSpPr>
            <a:cxnSpLocks/>
          </p:cNvCxnSpPr>
          <p:nvPr/>
        </p:nvCxnSpPr>
        <p:spPr>
          <a:xfrm>
            <a:off x="0" y="740780"/>
            <a:ext cx="10139423" cy="0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A7DEBA4-4C49-DD19-EBA5-A55E929C48F6}"/>
              </a:ext>
            </a:extLst>
          </p:cNvPr>
          <p:cNvSpPr txBox="1"/>
          <p:nvPr/>
        </p:nvSpPr>
        <p:spPr>
          <a:xfrm>
            <a:off x="3669171" y="6333203"/>
            <a:ext cx="61693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</a:p>
          <a:p>
            <a:pPr algn="ctr"/>
            <a:r>
              <a:rPr lang="en-US" sz="140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Title of the presentation</a:t>
            </a:r>
            <a:endParaRPr lang="it-IT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F2DA02DD-7DD6-23CB-EBB3-6FBEAFB686E4}"/>
              </a:ext>
            </a:extLst>
          </p:cNvPr>
          <p:cNvSpPr/>
          <p:nvPr/>
        </p:nvSpPr>
        <p:spPr>
          <a:xfrm>
            <a:off x="10507003" y="6400799"/>
            <a:ext cx="940353" cy="390530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 INSTITUTION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A510CEAA-A6D7-881E-2ED4-2ADE1CA7ED61}"/>
              </a:ext>
            </a:extLst>
          </p:cNvPr>
          <p:cNvSpPr/>
          <p:nvPr/>
        </p:nvSpPr>
        <p:spPr>
          <a:xfrm>
            <a:off x="245967" y="23150"/>
            <a:ext cx="96851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t-IT" sz="40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it-IT" sz="44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556124A-44D2-98E3-8538-19052DE99325}"/>
              </a:ext>
            </a:extLst>
          </p:cNvPr>
          <p:cNvSpPr txBox="1"/>
          <p:nvPr/>
        </p:nvSpPr>
        <p:spPr>
          <a:xfrm>
            <a:off x="245967" y="1013874"/>
            <a:ext cx="1167595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24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6" name="Segnaposto numero diapositiva 15">
            <a:extLst>
              <a:ext uri="{FF2B5EF4-FFF2-40B4-BE49-F238E27FC236}">
                <a16:creationId xmlns:a16="http://schemas.microsoft.com/office/drawing/2014/main" id="{53FFED01-0448-306A-FCD5-53AF6FBB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6204"/>
            <a:ext cx="2743200" cy="365125"/>
          </a:xfrm>
        </p:spPr>
        <p:txBody>
          <a:bodyPr/>
          <a:lstStyle/>
          <a:p>
            <a:fld id="{4E4F48E2-765B-415C-AA66-786BA6D0FF32}" type="slidenum">
              <a:rPr lang="it-IT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it-IT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593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170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Leonardo Agnusdei</dc:creator>
  <cp:lastModifiedBy>Leonardo Agnusdei</cp:lastModifiedBy>
  <cp:revision>2</cp:revision>
  <dcterms:created xsi:type="dcterms:W3CDTF">2024-05-14T07:51:35Z</dcterms:created>
  <dcterms:modified xsi:type="dcterms:W3CDTF">2024-05-30T09:08:08Z</dcterms:modified>
</cp:coreProperties>
</file>